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004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867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66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81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23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76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36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97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17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801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678AF-D0D2-488B-B83B-18CBEC67A18A}" type="datetimeFigureOut">
              <a:rPr lang="es-MX" smtClean="0"/>
              <a:t>20/08/2021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EE4D-49C6-45ED-9DAF-A3C584B2F80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54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395536" y="1988840"/>
            <a:ext cx="8229600" cy="25202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Jesus’ Birthday - Global Celebration </a:t>
            </a:r>
            <a:br>
              <a:rPr lang="es-MX" sz="4000" dirty="0"/>
            </a:br>
            <a:r>
              <a:rPr lang="en-US" sz="4000" b="1" dirty="0"/>
              <a:t>August 21</a:t>
            </a:r>
            <a:r>
              <a:rPr lang="en-US" sz="4000" b="1" baseline="30000" dirty="0"/>
              <a:t>st</a:t>
            </a:r>
            <a:r>
              <a:rPr lang="en-US" sz="4000" b="1" dirty="0"/>
              <a:t>, 2021</a:t>
            </a:r>
          </a:p>
          <a:p>
            <a:r>
              <a:rPr lang="en-US" sz="4000" b="1" dirty="0"/>
              <a:t>Official Program</a:t>
            </a:r>
          </a:p>
        </p:txBody>
      </p:sp>
      <p:pic>
        <p:nvPicPr>
          <p:cNvPr id="15" name="Picture 14" descr="UAI+logo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534507" y="6248716"/>
            <a:ext cx="1905542" cy="518623"/>
          </a:xfrm>
          <a:prstGeom prst="rect">
            <a:avLst/>
          </a:prstGeom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6329349"/>
            <a:ext cx="2010570" cy="43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16" y="6252757"/>
            <a:ext cx="1487128" cy="51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17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4584" y="-6796136"/>
            <a:ext cx="90547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/>
              <a:t>JE</a:t>
            </a:r>
            <a:r>
              <a:rPr lang="de-DE" sz="1200" b="1" dirty="0"/>
              <a:t>ANNIE VAZQUEZ</a:t>
            </a:r>
            <a:r>
              <a:rPr lang="es-MX" sz="1200" b="1" dirty="0"/>
              <a:t>                                                          </a:t>
            </a:r>
            <a:r>
              <a:rPr lang="de-DE" sz="1200" b="1" dirty="0"/>
              <a:t>JEANNIE VAZQUEZ</a:t>
            </a:r>
            <a:endParaRPr lang="es-MX" sz="1200" dirty="0"/>
          </a:p>
          <a:p>
            <a:r>
              <a:rPr lang="de-DE" sz="1200" b="1" dirty="0"/>
              <a:t>CHARLES </a:t>
            </a:r>
            <a:r>
              <a:rPr lang="es-MX" sz="1200" b="1" dirty="0"/>
              <a:t>                                                                </a:t>
            </a:r>
            <a:r>
              <a:rPr lang="de-DE" sz="1200" b="1" dirty="0"/>
              <a:t>RELATO LITERARIO (CUENTO)</a:t>
            </a:r>
            <a:r>
              <a:rPr lang="es-MX" sz="1200" b="1" dirty="0"/>
              <a:t>                        </a:t>
            </a:r>
            <a:r>
              <a:rPr lang="de-DE" sz="1200" b="1" dirty="0"/>
              <a:t>EL DESPERTAR AL MUNDO</a:t>
            </a:r>
            <a:endParaRPr lang="es-MX" sz="1200" dirty="0"/>
          </a:p>
          <a:p>
            <a:r>
              <a:rPr lang="es-ES_tradnl" sz="1200" b="1" dirty="0"/>
              <a:t>CHARLES Y CHISPA</a:t>
            </a:r>
            <a:r>
              <a:rPr lang="es-MX" sz="1200" b="1" dirty="0"/>
              <a:t>                                                                  MUSICA                                             MIEL DE LOS PEREGRINOS</a:t>
            </a:r>
            <a:endParaRPr lang="es-MX" sz="1200" dirty="0"/>
          </a:p>
          <a:p>
            <a:r>
              <a:rPr lang="de-DE" sz="1200" b="1" dirty="0"/>
              <a:t>ANDREA MALDONADO </a:t>
            </a:r>
            <a:r>
              <a:rPr lang="es-MX" sz="1200" b="1" dirty="0"/>
              <a:t>                                                            </a:t>
            </a:r>
            <a:r>
              <a:rPr lang="de-DE" sz="1200" b="1" dirty="0"/>
              <a:t>PINTURA </a:t>
            </a:r>
            <a:r>
              <a:rPr lang="es-MX" sz="1200" b="1" dirty="0"/>
              <a:t>                                          DIBUJANDO A JESUS</a:t>
            </a:r>
            <a:endParaRPr lang="es-MX" sz="1200" dirty="0"/>
          </a:p>
          <a:p>
            <a:r>
              <a:rPr lang="de-DE" sz="1200" b="1" dirty="0"/>
              <a:t>ARTURO RODRIGUEZ </a:t>
            </a:r>
            <a:r>
              <a:rPr lang="es-MX" sz="1200" b="1" dirty="0"/>
              <a:t>                                                              MUSICA                                             </a:t>
            </a:r>
            <a:r>
              <a:rPr lang="es-ES_tradnl" sz="1200" b="1" dirty="0"/>
              <a:t>EL PESEBRE Y ULTIMO AUTOOTORGAMIENTO</a:t>
            </a:r>
            <a:endParaRPr lang="es-MX" sz="1200" dirty="0"/>
          </a:p>
          <a:p>
            <a:r>
              <a:rPr lang="es-ES_tradnl" sz="1200" b="1" dirty="0"/>
              <a:t>CARLOS RUBINSKY</a:t>
            </a:r>
            <a:r>
              <a:rPr lang="es-MX" sz="1200" b="1" dirty="0"/>
              <a:t>                                                                  </a:t>
            </a:r>
            <a:r>
              <a:rPr lang="de-DE" sz="1200" b="1" dirty="0"/>
              <a:t>PINTURA </a:t>
            </a:r>
            <a:r>
              <a:rPr lang="es-MX" sz="1200" b="1" dirty="0"/>
              <a:t>                                          CUADRO DE REGALO A JESUS</a:t>
            </a:r>
            <a:endParaRPr lang="es-MX" sz="1200" dirty="0"/>
          </a:p>
          <a:p>
            <a:r>
              <a:rPr lang="es-MX" sz="1200" b="1" dirty="0"/>
              <a:t>PEDRO HILLARI &amp; MARCO ANTONIO DONAIRE                    MUSICA                                            </a:t>
            </a:r>
            <a:r>
              <a:rPr lang="es-ES_tradnl" sz="1200" b="1" dirty="0"/>
              <a:t>REGALO DE PINTURA Y M</a:t>
            </a:r>
            <a:r>
              <a:rPr lang="es-MX" sz="1200" b="1" dirty="0"/>
              <a:t>ÚSICA</a:t>
            </a:r>
            <a:endParaRPr lang="es-MX" sz="1200" dirty="0"/>
          </a:p>
          <a:p>
            <a:r>
              <a:rPr lang="de-DE" sz="1200" b="1" dirty="0"/>
              <a:t>JUAN FENELON</a:t>
            </a:r>
            <a:r>
              <a:rPr lang="es-MX" sz="1200" b="1" dirty="0"/>
              <a:t>                                                                          MUSICA                                            </a:t>
            </a:r>
            <a:r>
              <a:rPr lang="de-DE" sz="1200" b="1" dirty="0"/>
              <a:t>IT'S A BEAUTIFUL DAY</a:t>
            </a:r>
            <a:endParaRPr lang="es-MX" sz="1200" dirty="0"/>
          </a:p>
          <a:p>
            <a:r>
              <a:rPr lang="de-DE" sz="1200" b="1" dirty="0"/>
              <a:t>RUBEN BASUALTO &amp; MORELIA RODRIGUEZ</a:t>
            </a:r>
            <a:r>
              <a:rPr lang="es-MX" sz="1200" b="1" dirty="0"/>
              <a:t>                        MUSICA                                             CANCIÓN ESPECIAL</a:t>
            </a:r>
            <a:endParaRPr lang="es-MX" sz="1200" dirty="0"/>
          </a:p>
          <a:p>
            <a:r>
              <a:rPr lang="de-DE" sz="1200" b="1" dirty="0"/>
              <a:t>RAMIRO JARKYN </a:t>
            </a:r>
            <a:r>
              <a:rPr lang="es-MX" sz="1200" b="1" dirty="0"/>
              <a:t>                                                                      MUSICA                                             </a:t>
            </a:r>
            <a:r>
              <a:rPr lang="de-DE" sz="1200" b="1" dirty="0"/>
              <a:t>UN MEZCAL PARA TIALENA</a:t>
            </a:r>
            <a:endParaRPr lang="es-MX" sz="1200" dirty="0"/>
          </a:p>
          <a:p>
            <a:r>
              <a:rPr lang="de-DE" sz="1200" b="1" dirty="0"/>
              <a:t>MERCEDES SOSA</a:t>
            </a:r>
            <a:r>
              <a:rPr lang="es-MX" sz="1200" b="1" dirty="0"/>
              <a:t>                                                                      MUSICA                                             </a:t>
            </a:r>
            <a:r>
              <a:rPr lang="de-DE" sz="1200" b="1" dirty="0"/>
              <a:t>LA PEREGRINACI</a:t>
            </a:r>
            <a:r>
              <a:rPr lang="es-MX" sz="1200" b="1" dirty="0" err="1"/>
              <a:t>Ó</a:t>
            </a:r>
            <a:r>
              <a:rPr lang="de-DE" sz="1200" b="1" dirty="0"/>
              <a:t>N (TRADICIONAL)</a:t>
            </a:r>
            <a:endParaRPr lang="es-MX" sz="1200" dirty="0"/>
          </a:p>
          <a:p>
            <a:r>
              <a:rPr lang="en-US" sz="1200" b="1" dirty="0"/>
              <a:t>DIPTI BHAKTI                                                                              MUSICA                                            </a:t>
            </a:r>
            <a:r>
              <a:rPr lang="de-DE" sz="1200" b="1" dirty="0"/>
              <a:t>COSMIC MIND SON AND UNDIMINISHED LOVE</a:t>
            </a:r>
            <a:endParaRPr lang="es-MX" sz="1200" dirty="0"/>
          </a:p>
          <a:p>
            <a:r>
              <a:rPr lang="de-DE" sz="1200" b="1" dirty="0"/>
              <a:t>MORA FRANCO </a:t>
            </a:r>
            <a:r>
              <a:rPr lang="es-MX" sz="1200" b="1" dirty="0"/>
              <a:t>                                                                    </a:t>
            </a:r>
            <a:r>
              <a:rPr lang="de-DE" sz="1200" b="1" dirty="0"/>
              <a:t>CARICATURA</a:t>
            </a:r>
            <a:r>
              <a:rPr lang="es-MX" sz="1200" b="1" dirty="0"/>
              <a:t>                                        </a:t>
            </a:r>
            <a:r>
              <a:rPr lang="es-ES_tradnl" sz="1200" b="1" dirty="0"/>
              <a:t>RUTH Y PAP</a:t>
            </a:r>
            <a:r>
              <a:rPr lang="es-MX" sz="1200" b="1" dirty="0"/>
              <a:t>Á (ESPAÑOL E INGLES)</a:t>
            </a:r>
            <a:endParaRPr lang="es-MX" sz="1200" dirty="0"/>
          </a:p>
          <a:p>
            <a:r>
              <a:rPr lang="de-DE" sz="1200" b="1" dirty="0"/>
              <a:t>CRISTINA SEABORN</a:t>
            </a:r>
            <a:r>
              <a:rPr lang="en-US" sz="1200" b="1" dirty="0"/>
              <a:t>                                                                  MUSICA                                            MONTICELLO SWANS</a:t>
            </a:r>
            <a:endParaRPr lang="es-MX" sz="1200" dirty="0"/>
          </a:p>
          <a:p>
            <a:r>
              <a:rPr lang="en-US" sz="1200" b="1" dirty="0"/>
              <a:t>AL LOCKETT                                                                               MUSICA                                            </a:t>
            </a:r>
            <a:r>
              <a:rPr lang="de-DE" sz="1200" b="1" dirty="0"/>
              <a:t>TRIBUTE</a:t>
            </a:r>
            <a:r>
              <a:rPr lang="en-US" sz="1200" b="1" dirty="0"/>
              <a:t> </a:t>
            </a:r>
            <a:endParaRPr lang="es-MX" sz="1200" dirty="0"/>
          </a:p>
          <a:p>
            <a:r>
              <a:rPr lang="en-US" sz="1200" b="1" dirty="0"/>
              <a:t>TANYA BANTON                                                                          MUSICA                                            JESUS CHRIST</a:t>
            </a:r>
            <a:endParaRPr lang="es-MX" sz="1200" dirty="0"/>
          </a:p>
          <a:p>
            <a:r>
              <a:rPr lang="de-DE" sz="1200" b="1" dirty="0"/>
              <a:t>ANTOINETTE ROOTSDAWTAH </a:t>
            </a:r>
            <a:r>
              <a:rPr lang="en-US" sz="1200" b="1" dirty="0"/>
              <a:t>                                                MUSICA                                            </a:t>
            </a:r>
            <a:r>
              <a:rPr lang="de-DE" sz="1200" b="1" dirty="0"/>
              <a:t>THE MANSION WORLDS</a:t>
            </a:r>
            <a:endParaRPr lang="es-MX" sz="1200" dirty="0"/>
          </a:p>
          <a:p>
            <a:r>
              <a:rPr lang="de-DE" sz="1200" b="1" dirty="0"/>
              <a:t>PATO BANTON</a:t>
            </a:r>
            <a:r>
              <a:rPr lang="en-US" sz="1200" b="1" dirty="0"/>
              <a:t>                                                                            MUSICA                                            </a:t>
            </a:r>
            <a:r>
              <a:rPr lang="de-DE" sz="1200" b="1" dirty="0"/>
              <a:t>A MESSAGE OF LOVE FROM CHRIST MICHAEL</a:t>
            </a:r>
            <a:endParaRPr lang="es-MX" sz="1200" dirty="0"/>
          </a:p>
          <a:p>
            <a:r>
              <a:rPr lang="de-DE" sz="1200" b="1" dirty="0"/>
              <a:t>PATO BANTON </a:t>
            </a:r>
            <a:r>
              <a:rPr lang="es-MX" sz="1200" b="1" dirty="0"/>
              <a:t>                                                                    VIDEO MUSICAL                                    </a:t>
            </a:r>
            <a:r>
              <a:rPr lang="de-DE" sz="1200" b="1" dirty="0"/>
              <a:t>VIDEO ARTISTIC COMPILATION</a:t>
            </a:r>
            <a:endParaRPr lang="es-MX" sz="1200" dirty="0"/>
          </a:p>
          <a:p>
            <a:r>
              <a:rPr lang="es-MX" sz="1200" b="1" dirty="0" err="1"/>
              <a:t>SalEnSatUrn</a:t>
            </a:r>
            <a:r>
              <a:rPr lang="es-MX" sz="1200" b="1" dirty="0"/>
              <a:t>                                                          </a:t>
            </a:r>
            <a:r>
              <a:rPr lang="de-DE" sz="1200" b="1" dirty="0"/>
              <a:t>EXPLICACION/PRESENTACI</a:t>
            </a:r>
            <a:r>
              <a:rPr lang="es-MX" sz="1200" b="1" dirty="0"/>
              <a:t>ÓN                          LIVE &amp; VIDEO</a:t>
            </a:r>
            <a:endParaRPr lang="es-MX" sz="1200" dirty="0"/>
          </a:p>
          <a:p>
            <a:r>
              <a:rPr lang="de-DE" sz="1200" b="1" dirty="0"/>
              <a:t>HAPPY BIRTHDAY TIME</a:t>
            </a:r>
            <a:r>
              <a:rPr lang="en-US" sz="1200" b="1" dirty="0"/>
              <a:t>                                                      VIDEO MUSICAL                                    </a:t>
            </a:r>
            <a:r>
              <a:rPr lang="de-DE" sz="1200" b="1" dirty="0"/>
              <a:t>PRERECORDED VIDEOS</a:t>
            </a:r>
            <a:endParaRPr lang="es-MX" sz="1200" dirty="0"/>
          </a:p>
          <a:p>
            <a:r>
              <a:rPr lang="de-DE" sz="1200" b="1" dirty="0"/>
              <a:t>FIN DEL EVENTO</a:t>
            </a:r>
            <a:r>
              <a:rPr lang="en-US" sz="1200" b="1" dirty="0"/>
              <a:t>                                                              LIVE SHARED TIME                                  LIVE SHARED TIME</a:t>
            </a:r>
            <a:endParaRPr lang="es-MX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5220070" y="752584"/>
            <a:ext cx="3600401" cy="5881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</a:rPr>
              <a:t>Welcome</a:t>
            </a:r>
            <a:r>
              <a:rPr lang="es-MX" dirty="0">
                <a:solidFill>
                  <a:schemeClr val="tx1"/>
                </a:solidFill>
              </a:rPr>
              <a:t> &amp; </a:t>
            </a:r>
            <a:r>
              <a:rPr lang="es-MX" dirty="0" err="1">
                <a:solidFill>
                  <a:schemeClr val="tx1"/>
                </a:solidFill>
              </a:rPr>
              <a:t>Event</a:t>
            </a: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err="1">
                <a:solidFill>
                  <a:schemeClr val="tx1"/>
                </a:solidFill>
              </a:rPr>
              <a:t>Concepts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0071" y="1484784"/>
            <a:ext cx="3610030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Circular </a:t>
            </a:r>
            <a:r>
              <a:rPr lang="es-MX" dirty="0" err="1">
                <a:solidFill>
                  <a:schemeClr val="tx1"/>
                </a:solidFill>
              </a:rPr>
              <a:t>Praying</a:t>
            </a:r>
            <a:r>
              <a:rPr lang="es-MX" dirty="0">
                <a:solidFill>
                  <a:schemeClr val="tx1"/>
                </a:solidFill>
              </a:rPr>
              <a:t> Time 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(Live </a:t>
            </a:r>
            <a:r>
              <a:rPr lang="es-MX" sz="1400" dirty="0" err="1">
                <a:solidFill>
                  <a:schemeClr val="tx1"/>
                </a:solidFill>
              </a:rPr>
              <a:t>Transmission</a:t>
            </a:r>
            <a:r>
              <a:rPr lang="es-MX" sz="1400" dirty="0">
                <a:solidFill>
                  <a:schemeClr val="tx1"/>
                </a:solidFill>
              </a:rPr>
              <a:t> time)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220071" y="2348880"/>
            <a:ext cx="3614125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</a:rPr>
              <a:t>Meditation</a:t>
            </a:r>
            <a:r>
              <a:rPr lang="es-MX" dirty="0">
                <a:solidFill>
                  <a:schemeClr val="tx1"/>
                </a:solidFill>
              </a:rPr>
              <a:t> &amp;</a:t>
            </a:r>
          </a:p>
          <a:p>
            <a:pPr algn="ctr"/>
            <a:r>
              <a:rPr lang="es-MX" dirty="0" err="1">
                <a:solidFill>
                  <a:schemeClr val="tx1"/>
                </a:solidFill>
              </a:rPr>
              <a:t>Artist</a:t>
            </a: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err="1">
                <a:solidFill>
                  <a:schemeClr val="tx1"/>
                </a:solidFill>
              </a:rPr>
              <a:t>Sharing</a:t>
            </a:r>
            <a:r>
              <a:rPr lang="es-MX" dirty="0">
                <a:solidFill>
                  <a:schemeClr val="tx1"/>
                </a:solidFill>
              </a:rPr>
              <a:t> Time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220070" y="4077072"/>
            <a:ext cx="3625349" cy="64807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</a:rPr>
              <a:t>Happy</a:t>
            </a: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err="1">
                <a:solidFill>
                  <a:schemeClr val="tx1"/>
                </a:solidFill>
              </a:rPr>
              <a:t>Birthday</a:t>
            </a:r>
            <a:r>
              <a:rPr lang="es-MX" dirty="0">
                <a:solidFill>
                  <a:schemeClr val="tx1"/>
                </a:solidFill>
              </a:rPr>
              <a:t>  Time 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(Video </a:t>
            </a:r>
            <a:r>
              <a:rPr lang="es-MX" sz="1400" dirty="0" err="1">
                <a:solidFill>
                  <a:schemeClr val="tx1"/>
                </a:solidFill>
              </a:rPr>
              <a:t>compilation</a:t>
            </a:r>
            <a:r>
              <a:rPr lang="es-MX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220069" y="3284984"/>
            <a:ext cx="3604499" cy="648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>
                <a:solidFill>
                  <a:schemeClr val="tx1"/>
                </a:solidFill>
              </a:rPr>
              <a:t>Introduction</a:t>
            </a: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err="1">
                <a:solidFill>
                  <a:schemeClr val="tx1"/>
                </a:solidFill>
              </a:rPr>
              <a:t>to</a:t>
            </a: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err="1">
                <a:solidFill>
                  <a:schemeClr val="tx1"/>
                </a:solidFill>
              </a:rPr>
              <a:t>Celebration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220069" y="4869160"/>
            <a:ext cx="3647798" cy="6223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Urantia </a:t>
            </a:r>
            <a:r>
              <a:rPr lang="es-MX" dirty="0" err="1">
                <a:solidFill>
                  <a:schemeClr val="tx1"/>
                </a:solidFill>
              </a:rPr>
              <a:t>Artisans</a:t>
            </a:r>
            <a:r>
              <a:rPr lang="es-MX" dirty="0">
                <a:solidFill>
                  <a:schemeClr val="tx1"/>
                </a:solidFill>
              </a:rPr>
              <a:t> Time 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(</a:t>
            </a:r>
            <a:r>
              <a:rPr lang="es-MX" sz="1400" dirty="0" err="1">
                <a:solidFill>
                  <a:schemeClr val="tx1"/>
                </a:solidFill>
              </a:rPr>
              <a:t>Special</a:t>
            </a:r>
            <a:r>
              <a:rPr lang="es-MX" sz="1400" dirty="0">
                <a:solidFill>
                  <a:schemeClr val="tx1"/>
                </a:solidFill>
              </a:rPr>
              <a:t> </a:t>
            </a:r>
            <a:r>
              <a:rPr lang="es-MX" sz="1400" dirty="0" err="1">
                <a:solidFill>
                  <a:schemeClr val="tx1"/>
                </a:solidFill>
              </a:rPr>
              <a:t>mixed</a:t>
            </a:r>
            <a:r>
              <a:rPr lang="es-MX" sz="1400" dirty="0">
                <a:solidFill>
                  <a:schemeClr val="tx1"/>
                </a:solidFill>
              </a:rPr>
              <a:t> time)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8584" y="278547"/>
            <a:ext cx="3989106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TIMELINE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220071" y="293201"/>
            <a:ext cx="3577954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TITLE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355976" y="294403"/>
            <a:ext cx="783704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TIME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355976" y="752584"/>
            <a:ext cx="783704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Opening</a:t>
            </a:r>
            <a:r>
              <a:rPr lang="es-MX" sz="1100" b="1" dirty="0">
                <a:solidFill>
                  <a:schemeClr val="tx1"/>
                </a:solidFill>
              </a:rPr>
              <a:t> Time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355976" y="1484784"/>
            <a:ext cx="783704" cy="7200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Time 1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</a:rPr>
              <a:t>(30 </a:t>
            </a:r>
            <a:r>
              <a:rPr lang="es-MX" sz="800" b="1" dirty="0" err="1">
                <a:solidFill>
                  <a:schemeClr val="tx1"/>
                </a:solidFill>
              </a:rPr>
              <a:t>mins</a:t>
            </a:r>
            <a:r>
              <a:rPr lang="es-MX" sz="8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355976" y="2348880"/>
            <a:ext cx="783704" cy="79208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Time 2 </a:t>
            </a:r>
            <a:r>
              <a:rPr lang="es-MX" sz="900" b="1" dirty="0">
                <a:solidFill>
                  <a:schemeClr val="tx1"/>
                </a:solidFill>
              </a:rPr>
              <a:t>(180 </a:t>
            </a:r>
            <a:r>
              <a:rPr lang="es-MX" sz="900" b="1" dirty="0" err="1">
                <a:solidFill>
                  <a:schemeClr val="tx1"/>
                </a:solidFill>
              </a:rPr>
              <a:t>Mins</a:t>
            </a:r>
            <a:r>
              <a:rPr lang="es-MX" sz="9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355976" y="3284984"/>
            <a:ext cx="783704" cy="648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Time 3 </a:t>
            </a:r>
            <a:r>
              <a:rPr lang="es-MX" sz="1050" b="1" dirty="0">
                <a:solidFill>
                  <a:schemeClr val="tx1"/>
                </a:solidFill>
              </a:rPr>
              <a:t>(10 </a:t>
            </a:r>
            <a:r>
              <a:rPr lang="es-MX" sz="1050" b="1" dirty="0" err="1">
                <a:solidFill>
                  <a:schemeClr val="tx1"/>
                </a:solidFill>
              </a:rPr>
              <a:t>mins</a:t>
            </a:r>
            <a:r>
              <a:rPr lang="es-MX" sz="105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341720" y="4077072"/>
            <a:ext cx="783704" cy="64807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b="1" dirty="0">
              <a:solidFill>
                <a:schemeClr val="tx1"/>
              </a:solidFill>
            </a:endParaRPr>
          </a:p>
          <a:p>
            <a:pPr algn="ctr"/>
            <a:endParaRPr lang="es-MX" sz="1400" b="1" dirty="0">
              <a:solidFill>
                <a:schemeClr val="tx1"/>
              </a:solidFill>
            </a:endParaRPr>
          </a:p>
          <a:p>
            <a:pPr algn="ctr"/>
            <a:r>
              <a:rPr lang="es-MX" sz="1400" b="1" dirty="0">
                <a:solidFill>
                  <a:schemeClr val="tx1"/>
                </a:solidFill>
              </a:rPr>
              <a:t>Time 4 </a:t>
            </a:r>
            <a:r>
              <a:rPr lang="es-MX" sz="1050" b="1" dirty="0">
                <a:solidFill>
                  <a:schemeClr val="tx1"/>
                </a:solidFill>
              </a:rPr>
              <a:t>(15 </a:t>
            </a:r>
            <a:r>
              <a:rPr lang="es-MX" sz="1050" b="1" dirty="0" err="1">
                <a:solidFill>
                  <a:schemeClr val="tx1"/>
                </a:solidFill>
              </a:rPr>
              <a:t>mins</a:t>
            </a:r>
            <a:r>
              <a:rPr lang="es-MX" sz="1050" b="1" dirty="0">
                <a:solidFill>
                  <a:schemeClr val="tx1"/>
                </a:solidFill>
              </a:rPr>
              <a:t>)</a:t>
            </a:r>
          </a:p>
          <a:p>
            <a:pPr algn="ctr"/>
            <a:endParaRPr lang="es-MX" sz="1400" b="1" dirty="0">
              <a:solidFill>
                <a:schemeClr val="tx1"/>
              </a:solidFill>
            </a:endParaRPr>
          </a:p>
          <a:p>
            <a:pPr algn="ctr"/>
            <a:endParaRPr lang="es-MX" sz="1400" b="1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341720" y="4869160"/>
            <a:ext cx="783704" cy="6223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Time 5 </a:t>
            </a:r>
            <a:r>
              <a:rPr lang="es-MX" sz="1000" b="1" dirty="0">
                <a:solidFill>
                  <a:schemeClr val="tx1"/>
                </a:solidFill>
              </a:rPr>
              <a:t>(60 </a:t>
            </a:r>
            <a:r>
              <a:rPr lang="es-MX" sz="1000" b="1" dirty="0" err="1">
                <a:solidFill>
                  <a:schemeClr val="tx1"/>
                </a:solidFill>
              </a:rPr>
              <a:t>mins</a:t>
            </a:r>
            <a:r>
              <a:rPr lang="es-MX" sz="900" b="1" dirty="0">
                <a:solidFill>
                  <a:schemeClr val="tx1"/>
                </a:solidFill>
              </a:rPr>
              <a:t>)</a:t>
            </a:r>
            <a:endParaRPr lang="es-MX" sz="1400" b="1" dirty="0">
              <a:solidFill>
                <a:schemeClr val="tx1"/>
              </a:solidFill>
            </a:endParaRPr>
          </a:p>
        </p:txBody>
      </p:sp>
      <p:pic>
        <p:nvPicPr>
          <p:cNvPr id="41" name="Picture 40" descr="UAI+logo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534507" y="6248716"/>
            <a:ext cx="1905542" cy="518623"/>
          </a:xfrm>
          <a:prstGeom prst="rect">
            <a:avLst/>
          </a:prstGeom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6329349"/>
            <a:ext cx="2010570" cy="43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16" y="6252757"/>
            <a:ext cx="1487128" cy="51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ounded Rectangle 49"/>
          <p:cNvSpPr/>
          <p:nvPr/>
        </p:nvSpPr>
        <p:spPr>
          <a:xfrm>
            <a:off x="179512" y="2527417"/>
            <a:ext cx="670199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</a:rPr>
              <a:t>Colombia</a:t>
            </a: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4:35 am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451476" y="2536846"/>
            <a:ext cx="720080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err="1">
                <a:solidFill>
                  <a:schemeClr val="tx1"/>
                </a:solidFill>
              </a:rPr>
              <a:t>Brazil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6:35 am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849711" y="2527417"/>
            <a:ext cx="60654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NYC </a:t>
            </a:r>
            <a:r>
              <a:rPr lang="es-MX" sz="900" b="1" dirty="0">
                <a:solidFill>
                  <a:schemeClr val="tx1"/>
                </a:solidFill>
              </a:rPr>
              <a:t>5:35am 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2166774" y="2538471"/>
            <a:ext cx="68321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Europe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11:35 am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845209" y="2545633"/>
            <a:ext cx="689298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Israel </a:t>
            </a:r>
            <a:r>
              <a:rPr lang="es-MX" sz="900" b="1" dirty="0">
                <a:solidFill>
                  <a:schemeClr val="tx1"/>
                </a:solidFill>
              </a:rPr>
              <a:t>12:35 pm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3529726" y="2536846"/>
            <a:ext cx="678853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Sydney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7:35 pm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179512" y="874003"/>
            <a:ext cx="670199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</a:rPr>
              <a:t>Colombia</a:t>
            </a: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4:00 am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1460984" y="874003"/>
            <a:ext cx="720080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err="1">
                <a:solidFill>
                  <a:schemeClr val="tx1"/>
                </a:solidFill>
              </a:rPr>
              <a:t>Brazil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6:00 am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849711" y="864574"/>
            <a:ext cx="616055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NYC </a:t>
            </a:r>
            <a:r>
              <a:rPr lang="es-MX" sz="900" b="1" dirty="0">
                <a:solidFill>
                  <a:schemeClr val="tx1"/>
                </a:solidFill>
              </a:rPr>
              <a:t>5:00 am</a:t>
            </a:r>
            <a:r>
              <a:rPr lang="es-MX" sz="1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2176282" y="875628"/>
            <a:ext cx="68321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Europe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11:00 am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2854717" y="882790"/>
            <a:ext cx="689298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Israel </a:t>
            </a:r>
            <a:r>
              <a:rPr lang="es-MX" sz="900" b="1" dirty="0">
                <a:solidFill>
                  <a:schemeClr val="tx1"/>
                </a:solidFill>
              </a:rPr>
              <a:t>12:00 pm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3539234" y="874003"/>
            <a:ext cx="678853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Sydney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7:00 pm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184294" y="1686998"/>
            <a:ext cx="670199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</a:rPr>
              <a:t>Colombia</a:t>
            </a: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4:05 am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1465766" y="1686998"/>
            <a:ext cx="720080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err="1">
                <a:solidFill>
                  <a:schemeClr val="tx1"/>
                </a:solidFill>
              </a:rPr>
              <a:t>Brazil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6:05 am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854493" y="1677569"/>
            <a:ext cx="616055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NYC </a:t>
            </a:r>
            <a:r>
              <a:rPr lang="es-MX" sz="900" b="1" dirty="0">
                <a:solidFill>
                  <a:schemeClr val="tx1"/>
                </a:solidFill>
              </a:rPr>
              <a:t>5:05 am</a:t>
            </a:r>
            <a:r>
              <a:rPr lang="es-MX" sz="1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2181064" y="1688623"/>
            <a:ext cx="68321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Europe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11:05 am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2859499" y="1695785"/>
            <a:ext cx="689298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Israel </a:t>
            </a:r>
            <a:r>
              <a:rPr lang="es-MX" sz="900" b="1" dirty="0">
                <a:solidFill>
                  <a:schemeClr val="tx1"/>
                </a:solidFill>
              </a:rPr>
              <a:t>12:05 pm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3544016" y="1686998"/>
            <a:ext cx="678853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Sydney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7:05 pm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158623" y="3489954"/>
            <a:ext cx="670199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</a:rPr>
              <a:t>Colombia</a:t>
            </a: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7:35 am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1430587" y="3499383"/>
            <a:ext cx="720080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err="1">
                <a:solidFill>
                  <a:schemeClr val="tx1"/>
                </a:solidFill>
              </a:rPr>
              <a:t>Brazil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9:35 am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828822" y="3489954"/>
            <a:ext cx="60654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NYC </a:t>
            </a:r>
            <a:r>
              <a:rPr lang="es-MX" sz="900" b="1" dirty="0">
                <a:solidFill>
                  <a:schemeClr val="tx1"/>
                </a:solidFill>
              </a:rPr>
              <a:t>8:35 am </a:t>
            </a:r>
          </a:p>
        </p:txBody>
      </p:sp>
      <p:sp>
        <p:nvSpPr>
          <p:cNvPr id="113" name="Rounded Rectangle 112"/>
          <p:cNvSpPr/>
          <p:nvPr/>
        </p:nvSpPr>
        <p:spPr>
          <a:xfrm>
            <a:off x="2145885" y="3501008"/>
            <a:ext cx="68321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Europe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2:35 pm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2824320" y="3508170"/>
            <a:ext cx="689298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Israel </a:t>
            </a:r>
            <a:endParaRPr lang="es-MX" sz="9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3:35 pm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3508837" y="3499383"/>
            <a:ext cx="678853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Sydney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10:35 pm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174730" y="4232228"/>
            <a:ext cx="670199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</a:rPr>
              <a:t>Colombia</a:t>
            </a: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7:45 am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1446694" y="4241657"/>
            <a:ext cx="720080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err="1">
                <a:solidFill>
                  <a:schemeClr val="tx1"/>
                </a:solidFill>
              </a:rPr>
              <a:t>Brazil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9:45 am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844929" y="4232228"/>
            <a:ext cx="60654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NYC </a:t>
            </a:r>
            <a:r>
              <a:rPr lang="es-MX" sz="900" b="1" dirty="0">
                <a:solidFill>
                  <a:schemeClr val="tx1"/>
                </a:solidFill>
              </a:rPr>
              <a:t>8:45 am 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2161992" y="4243282"/>
            <a:ext cx="68321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Europe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3:45 pm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2840427" y="4250444"/>
            <a:ext cx="689298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Israel </a:t>
            </a:r>
            <a:r>
              <a:rPr lang="es-MX" sz="900" b="1" dirty="0">
                <a:solidFill>
                  <a:schemeClr val="tx1"/>
                </a:solidFill>
              </a:rPr>
              <a:t>4:45 pm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3524944" y="4241657"/>
            <a:ext cx="678853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Sydney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10:45 pm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198584" y="5011435"/>
            <a:ext cx="670199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</a:rPr>
              <a:t>Colombia</a:t>
            </a: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8:00 am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470548" y="5020864"/>
            <a:ext cx="720080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err="1">
                <a:solidFill>
                  <a:schemeClr val="tx1"/>
                </a:solidFill>
              </a:rPr>
              <a:t>Brazil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10:00 am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868783" y="5011435"/>
            <a:ext cx="60654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NYC </a:t>
            </a:r>
            <a:r>
              <a:rPr lang="es-MX" sz="900" b="1" dirty="0">
                <a:solidFill>
                  <a:schemeClr val="tx1"/>
                </a:solidFill>
              </a:rPr>
              <a:t>9:00 am 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2185846" y="5022489"/>
            <a:ext cx="68321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Europe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4:00 pm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2864281" y="5029651"/>
            <a:ext cx="689298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Israel </a:t>
            </a:r>
            <a:r>
              <a:rPr lang="es-MX" sz="900" b="1" dirty="0">
                <a:solidFill>
                  <a:schemeClr val="tx1"/>
                </a:solidFill>
              </a:rPr>
              <a:t>5:00  pm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33" name="Rounded Rectangle 132"/>
          <p:cNvSpPr/>
          <p:nvPr/>
        </p:nvSpPr>
        <p:spPr>
          <a:xfrm>
            <a:off x="3548798" y="5020864"/>
            <a:ext cx="678853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Sydney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11:00 pm</a:t>
            </a:r>
          </a:p>
        </p:txBody>
      </p:sp>
    </p:spTree>
    <p:extLst>
      <p:ext uri="{BB962C8B-B14F-4D97-AF65-F5344CB8AC3E}">
        <p14:creationId xmlns:p14="http://schemas.microsoft.com/office/powerpoint/2010/main" val="400308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15516" y="260648"/>
            <a:ext cx="8568952" cy="59046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ounded Rectangle 5"/>
          <p:cNvSpPr/>
          <p:nvPr/>
        </p:nvSpPr>
        <p:spPr>
          <a:xfrm>
            <a:off x="323528" y="836712"/>
            <a:ext cx="8352928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TIME - NAME                                           ACTIVITY                      DESCRIPTION</a:t>
            </a:r>
            <a:endParaRPr lang="es-MX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s-MX" dirty="0"/>
              <a:t>Time 2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355125" y="1445327"/>
            <a:ext cx="8321331" cy="3999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100" b="1" dirty="0"/>
              <a:t>00:30    JE</a:t>
            </a:r>
            <a:r>
              <a:rPr lang="de-DE" sz="1100" b="1" dirty="0"/>
              <a:t>ANNIE VAZQUEZ</a:t>
            </a:r>
            <a:r>
              <a:rPr lang="fr-FR" sz="1100" b="1" dirty="0"/>
              <a:t>                                                MEDITATION &amp; MUSICAL ARTS           VARIOUS ARTISTS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00:10    CHARLES </a:t>
            </a:r>
            <a:r>
              <a:rPr lang="es-MX" sz="1100" b="1" dirty="0"/>
              <a:t>                                                                     </a:t>
            </a:r>
            <a:r>
              <a:rPr lang="de-DE" sz="1100" b="1" dirty="0"/>
              <a:t>LITERARY STORY                     </a:t>
            </a:r>
            <a:r>
              <a:rPr lang="es-MX" sz="1100" b="1" dirty="0"/>
              <a:t>          </a:t>
            </a:r>
            <a:r>
              <a:rPr lang="de-DE" sz="1100" b="1" dirty="0"/>
              <a:t>THE AWAKENING TO THE WORLD </a:t>
            </a:r>
            <a:endParaRPr lang="es-MX" sz="1100" dirty="0"/>
          </a:p>
          <a:p>
            <a:pPr marL="0" indent="0">
              <a:buNone/>
            </a:pPr>
            <a:r>
              <a:rPr lang="es-ES_tradnl" sz="1100" b="1" dirty="0"/>
              <a:t>00:10    CHARLES &amp; CHISPA</a:t>
            </a:r>
            <a:r>
              <a:rPr lang="es-MX" sz="1100" b="1" dirty="0"/>
              <a:t>                                                               MUSIC                                      PILGRIM</a:t>
            </a:r>
            <a:r>
              <a:rPr lang="en-US" sz="1100" b="1" dirty="0"/>
              <a:t>’S HONEY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00:07    ANDREA MALDONADO </a:t>
            </a:r>
            <a:r>
              <a:rPr lang="es-MX" sz="1100" b="1" dirty="0"/>
              <a:t>                                                       </a:t>
            </a:r>
            <a:r>
              <a:rPr lang="de-DE" sz="1100" b="1" dirty="0"/>
              <a:t>PAINTINGS </a:t>
            </a:r>
            <a:r>
              <a:rPr lang="es-MX" sz="1100" b="1" dirty="0"/>
              <a:t>                             DRAWING JESUS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00:06    ARTURO RODRIGUEZ </a:t>
            </a:r>
            <a:r>
              <a:rPr lang="es-MX" sz="1100" b="1" dirty="0"/>
              <a:t>                                                           MUSIC                                     </a:t>
            </a:r>
            <a:r>
              <a:rPr lang="es-ES_tradnl" sz="1100" b="1" dirty="0"/>
              <a:t>THE MANGER AND THE LAST BESTOWAL</a:t>
            </a:r>
            <a:endParaRPr lang="es-MX" sz="1100" dirty="0"/>
          </a:p>
          <a:p>
            <a:pPr marL="0" indent="0">
              <a:buNone/>
            </a:pPr>
            <a:r>
              <a:rPr lang="es-ES_tradnl" sz="1100" b="1" dirty="0"/>
              <a:t>00:05    CARLOS RUBINSKY</a:t>
            </a:r>
            <a:r>
              <a:rPr lang="es-MX" sz="1100" b="1" dirty="0"/>
              <a:t>                                                                </a:t>
            </a:r>
            <a:r>
              <a:rPr lang="de-DE" sz="1100" b="1" dirty="0"/>
              <a:t>PAINTING  </a:t>
            </a:r>
            <a:r>
              <a:rPr lang="es-MX" sz="1100" b="1" dirty="0"/>
              <a:t>                              PAINTING GIFT TO JESUS</a:t>
            </a:r>
            <a:endParaRPr lang="es-MX" sz="1100" dirty="0"/>
          </a:p>
          <a:p>
            <a:pPr marL="0" indent="0">
              <a:buNone/>
            </a:pPr>
            <a:r>
              <a:rPr lang="es-MX" sz="1100" b="1" dirty="0"/>
              <a:t>00:04    PEDRO HILLARI &amp; MARCO ANTONIO DONAIRE              MUSIC                                     </a:t>
            </a:r>
            <a:r>
              <a:rPr lang="es-ES_tradnl" sz="1100" b="1" dirty="0"/>
              <a:t>GIFT OF PAINTING AND MUSIC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00:04    JUAN FENELON</a:t>
            </a:r>
            <a:r>
              <a:rPr lang="en-US" sz="1100" b="1" dirty="0"/>
              <a:t>                                                                       MUSIC                                      </a:t>
            </a:r>
            <a:r>
              <a:rPr lang="de-DE" sz="1100" b="1" dirty="0"/>
              <a:t>IT'S A BEAUTIFUL DAY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00:04    RUBEN BASUALTO &amp; MORELIA RODRIGUEZ</a:t>
            </a:r>
            <a:r>
              <a:rPr lang="es-MX" sz="1100" b="1" dirty="0"/>
              <a:t>                    MUSIC                                      SPECIAL SONG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00:04    RAMIRO JARKYN </a:t>
            </a:r>
            <a:r>
              <a:rPr lang="es-MX" sz="1100" b="1" dirty="0"/>
              <a:t>                                                                   MUSIC                                      </a:t>
            </a:r>
            <a:r>
              <a:rPr lang="de-DE" sz="1100" b="1" dirty="0"/>
              <a:t>A MEZCAL FOR TIALENA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00:04    MERCEDES SOSA</a:t>
            </a:r>
            <a:r>
              <a:rPr lang="es-MX" sz="1100" b="1" dirty="0"/>
              <a:t>                                                                    MUSIC                                      </a:t>
            </a:r>
            <a:r>
              <a:rPr lang="de-DE" sz="1100" b="1" dirty="0"/>
              <a:t>THE PILGRIMAGE (FOLK)</a:t>
            </a:r>
            <a:endParaRPr lang="es-MX" sz="1100" dirty="0"/>
          </a:p>
          <a:p>
            <a:pPr marL="0" indent="0">
              <a:buNone/>
            </a:pPr>
            <a:r>
              <a:rPr lang="en-US" sz="1100" b="1" dirty="0"/>
              <a:t>00:12    DIPTI BHAKTI                                                                           MUSIC                                      </a:t>
            </a:r>
            <a:r>
              <a:rPr lang="de-DE" sz="1100" b="1" dirty="0"/>
              <a:t>COSMIC MIND SON AND UNDIMINISHED LOVE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00:08    MORA FRANCO </a:t>
            </a:r>
            <a:r>
              <a:rPr lang="es-MX" sz="1100" b="1" dirty="0"/>
              <a:t>                                                                  </a:t>
            </a:r>
            <a:r>
              <a:rPr lang="de-DE" sz="1100" b="1" dirty="0"/>
              <a:t>CARTOON</a:t>
            </a:r>
            <a:r>
              <a:rPr lang="es-MX" sz="1100" b="1" dirty="0"/>
              <a:t>                                    </a:t>
            </a:r>
            <a:r>
              <a:rPr lang="es-ES_tradnl" sz="1100" b="1" dirty="0"/>
              <a:t>RUTH AND DAD</a:t>
            </a:r>
            <a:r>
              <a:rPr lang="es-MX" sz="1100" b="1" dirty="0"/>
              <a:t> (SPANISH &amp; ENGLISH)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00:05    CRISTINA SEABORN</a:t>
            </a:r>
            <a:r>
              <a:rPr lang="en-US" sz="1100" b="1" dirty="0"/>
              <a:t>                                                                MUSIC                                      MONTICELLO SWANS</a:t>
            </a:r>
            <a:endParaRPr lang="es-MX" sz="1100" dirty="0"/>
          </a:p>
          <a:p>
            <a:pPr marL="0" indent="0">
              <a:buNone/>
            </a:pPr>
            <a:r>
              <a:rPr lang="en-US" sz="1100" b="1" dirty="0"/>
              <a:t>00:04    AL LOCKETT                                                                              MUSIC                                      </a:t>
            </a:r>
            <a:r>
              <a:rPr lang="de-DE" sz="1100" b="1" dirty="0"/>
              <a:t>ALWAYS FOREVER</a:t>
            </a:r>
            <a:r>
              <a:rPr lang="en-US" sz="1100" b="1" dirty="0"/>
              <a:t> </a:t>
            </a:r>
            <a:endParaRPr lang="es-MX" sz="1100" dirty="0"/>
          </a:p>
          <a:p>
            <a:pPr marL="0" indent="0">
              <a:buNone/>
            </a:pPr>
            <a:r>
              <a:rPr lang="en-US" sz="1100" b="1" dirty="0"/>
              <a:t>00:07    TANYA BANTON                                                                      MUSIC                                      JESUS CHRIST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00:05    ANTOINETTE ROOTSDAWTAH </a:t>
            </a:r>
            <a:r>
              <a:rPr lang="en-US" sz="1100" b="1" dirty="0"/>
              <a:t>                                            MUSIC                                      </a:t>
            </a:r>
            <a:r>
              <a:rPr lang="de-DE" sz="1100" b="1" dirty="0"/>
              <a:t>THE MANSION WORLDS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00:08    PATO BANTON</a:t>
            </a:r>
            <a:r>
              <a:rPr lang="en-US" sz="1100" b="1" dirty="0"/>
              <a:t>                                                                        MUSIC                                      </a:t>
            </a:r>
            <a:r>
              <a:rPr lang="de-DE" sz="1100" b="1" dirty="0"/>
              <a:t>A MESSAGE OF LOVE FROM CHRIST MICHAEL</a:t>
            </a:r>
            <a:endParaRPr lang="es-MX" sz="1100" dirty="0"/>
          </a:p>
          <a:p>
            <a:pPr marL="0" indent="0">
              <a:buNone/>
            </a:pPr>
            <a:r>
              <a:rPr lang="de-DE" sz="1100" b="1" dirty="0"/>
              <a:t>00:30    PATO BANTON </a:t>
            </a:r>
            <a:r>
              <a:rPr lang="es-MX" sz="1100" b="1" dirty="0"/>
              <a:t>                                                                 MUSIC VIDEO                               </a:t>
            </a:r>
            <a:r>
              <a:rPr lang="de-DE" sz="1100" b="1" dirty="0"/>
              <a:t>VIDEO ARTISTIC COMPILATION</a:t>
            </a:r>
            <a:endParaRPr lang="es-MX" sz="1100" dirty="0"/>
          </a:p>
          <a:p>
            <a:pPr marL="0" indent="0">
              <a:buNone/>
            </a:pPr>
            <a:endParaRPr lang="es-MX" sz="1100" dirty="0"/>
          </a:p>
        </p:txBody>
      </p:sp>
      <p:pic>
        <p:nvPicPr>
          <p:cNvPr id="15" name="Picture 14" descr="UAI+logo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534507" y="6248716"/>
            <a:ext cx="1905542" cy="518623"/>
          </a:xfrm>
          <a:prstGeom prst="rect">
            <a:avLst/>
          </a:prstGeom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6329349"/>
            <a:ext cx="2010570" cy="43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16" y="6252757"/>
            <a:ext cx="1487128" cy="51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1050892" y="410820"/>
            <a:ext cx="670199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</a:rPr>
              <a:t>Colombia</a:t>
            </a: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4:35 am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39752" y="404664"/>
            <a:ext cx="720080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err="1">
                <a:solidFill>
                  <a:schemeClr val="tx1"/>
                </a:solidFill>
              </a:rPr>
              <a:t>Brazil</a:t>
            </a:r>
            <a:endParaRPr lang="es-MX" sz="105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6:35 am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721091" y="410820"/>
            <a:ext cx="618661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solidFill>
                  <a:schemeClr val="tx1"/>
                </a:solidFill>
              </a:rPr>
              <a:t>NYC </a:t>
            </a:r>
            <a:r>
              <a:rPr lang="es-MX" sz="900" b="1" dirty="0">
                <a:solidFill>
                  <a:schemeClr val="tx1"/>
                </a:solidFill>
              </a:rPr>
              <a:t>5:35 am</a:t>
            </a:r>
            <a:r>
              <a:rPr lang="es-MX" sz="1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765774" y="397502"/>
            <a:ext cx="683217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Europe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11:35 am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444209" y="404664"/>
            <a:ext cx="689298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</a:rPr>
              <a:t>Israel </a:t>
            </a:r>
            <a:r>
              <a:rPr lang="es-MX" sz="900" b="1" dirty="0">
                <a:solidFill>
                  <a:schemeClr val="tx1"/>
                </a:solidFill>
              </a:rPr>
              <a:t>12:35 pm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128726" y="395877"/>
            <a:ext cx="678853" cy="31565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err="1">
                <a:solidFill>
                  <a:schemeClr val="tx1"/>
                </a:solidFill>
              </a:rPr>
              <a:t>Sydney</a:t>
            </a:r>
            <a:endParaRPr lang="es-MX" sz="1100" b="1" dirty="0">
              <a:solidFill>
                <a:schemeClr val="tx1"/>
              </a:solidFill>
            </a:endParaRPr>
          </a:p>
          <a:p>
            <a:pPr algn="ctr"/>
            <a:r>
              <a:rPr lang="es-MX" sz="900" b="1" dirty="0">
                <a:solidFill>
                  <a:schemeClr val="tx1"/>
                </a:solidFill>
              </a:rPr>
              <a:t>7:35 pm</a:t>
            </a:r>
          </a:p>
        </p:txBody>
      </p:sp>
    </p:spTree>
    <p:extLst>
      <p:ext uri="{BB962C8B-B14F-4D97-AF65-F5344CB8AC3E}">
        <p14:creationId xmlns:p14="http://schemas.microsoft.com/office/powerpoint/2010/main" val="224340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16725" y="778910"/>
            <a:ext cx="6941106" cy="40324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1557757" y="1691680"/>
            <a:ext cx="57121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TIME	ACTIVITY	                 DESCRIPTION</a:t>
            </a:r>
            <a:endParaRPr lang="es-MX" b="1" dirty="0"/>
          </a:p>
          <a:p>
            <a:r>
              <a:rPr lang="en-US" dirty="0"/>
              <a:t>3 Mins	Opening time	Live transmission</a:t>
            </a:r>
            <a:endParaRPr lang="es-MX" dirty="0"/>
          </a:p>
          <a:p>
            <a:r>
              <a:rPr lang="en-US" dirty="0"/>
              <a:t>5 mins	Geographic Video 	Shared Video</a:t>
            </a:r>
            <a:endParaRPr lang="es-MX" dirty="0"/>
          </a:p>
          <a:p>
            <a:r>
              <a:rPr lang="en-US" dirty="0"/>
              <a:t>40 Mins	Artisans Time	Special Composed Video </a:t>
            </a:r>
            <a:endParaRPr lang="es-MX" dirty="0"/>
          </a:p>
          <a:p>
            <a:r>
              <a:rPr lang="en-US" dirty="0"/>
              <a:t>10 mins	Toast time	Live transmission</a:t>
            </a:r>
            <a:endParaRPr lang="es-MX" dirty="0"/>
          </a:p>
          <a:p>
            <a:r>
              <a:rPr lang="en-US" dirty="0"/>
              <a:t>2 mins	Closing time	Live transmission</a:t>
            </a:r>
            <a:endParaRPr lang="es-MX" dirty="0"/>
          </a:p>
        </p:txBody>
      </p:sp>
      <p:sp>
        <p:nvSpPr>
          <p:cNvPr id="8" name="Title 12"/>
          <p:cNvSpPr txBox="1">
            <a:spLocks/>
          </p:cNvSpPr>
          <p:nvPr/>
        </p:nvSpPr>
        <p:spPr>
          <a:xfrm>
            <a:off x="35496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Time 5</a:t>
            </a:r>
          </a:p>
        </p:txBody>
      </p:sp>
      <p:pic>
        <p:nvPicPr>
          <p:cNvPr id="12" name="Picture 11" descr="UAI+logo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534507" y="6248716"/>
            <a:ext cx="1905542" cy="518623"/>
          </a:xfrm>
          <a:prstGeom prst="rect">
            <a:avLst/>
          </a:prstGeom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6329349"/>
            <a:ext cx="2010570" cy="43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16" y="6252757"/>
            <a:ext cx="1487128" cy="51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610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600</Words>
  <Application>Microsoft Office PowerPoint</Application>
  <PresentationFormat>On-screen Show (4:3)</PresentationFormat>
  <Paragraphs>145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Time 2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Jeannie Vazquez</cp:lastModifiedBy>
  <cp:revision>20</cp:revision>
  <cp:lastPrinted>2021-08-20T18:38:41Z</cp:lastPrinted>
  <dcterms:created xsi:type="dcterms:W3CDTF">2021-08-20T15:49:01Z</dcterms:created>
  <dcterms:modified xsi:type="dcterms:W3CDTF">2021-08-20T21:12:10Z</dcterms:modified>
</cp:coreProperties>
</file>